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10" r:id="rId17"/>
    <p:sldId id="30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96" y="1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6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8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2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59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0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0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9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0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8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21C59-2506-44F0-B75E-4C696465C49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FEAAD-3EA9-439B-B02A-7CBC7413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2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8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2206171" y="1612900"/>
            <a:ext cx="0" cy="42236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0678" y="1412845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RESEARCH</a:t>
            </a:r>
            <a:endParaRPr lang="en-US" sz="20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4809671" y="1612900"/>
            <a:ext cx="0" cy="42236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22550" y="1412845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INITIAL IMAGES</a:t>
            </a:r>
            <a:endParaRPr lang="en-US" sz="20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8530771" y="1597055"/>
            <a:ext cx="0" cy="42236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935764" y="1428234"/>
            <a:ext cx="420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INTERATIVE IMAGES DEVELOPMENT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517744" y="1412845"/>
            <a:ext cx="185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VIDEO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605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14" r="64448"/>
          <a:stretch/>
        </p:blipFill>
        <p:spPr>
          <a:xfrm>
            <a:off x="2308532" y="826934"/>
            <a:ext cx="6422513" cy="656303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783324" y="3299097"/>
            <a:ext cx="0" cy="2661194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233738" y="4629694"/>
            <a:ext cx="3024374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8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3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0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1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6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4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8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7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2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0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9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7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6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6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8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4" y="2212041"/>
            <a:ext cx="2438400" cy="2438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84" y="2207559"/>
            <a:ext cx="2438400" cy="2438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54" y="2212041"/>
            <a:ext cx="2433918" cy="2433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42" y="2207559"/>
            <a:ext cx="2438400" cy="2438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27855" y="5130800"/>
            <a:ext cx="47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Futura Bk BT" panose="020B0502020204020303" pitchFamily="34" charset="0"/>
              </a:rPr>
              <a:t>1</a:t>
            </a:r>
            <a:endParaRPr lang="en-US" sz="2800" b="1" dirty="0">
              <a:latin typeface="Futura Bk BT" panose="020B05020202040203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11259" y="5124450"/>
            <a:ext cx="47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Futura Bk BT" panose="020B0502020204020303" pitchFamily="34" charset="0"/>
              </a:rPr>
              <a:t>2</a:t>
            </a:r>
            <a:endParaRPr lang="en-US" sz="2800" b="1" dirty="0">
              <a:latin typeface="Futura Bk BT" panose="020B05020202040203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57317" y="5149850"/>
            <a:ext cx="47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Futura Bk BT" panose="020B0502020204020303" pitchFamily="34" charset="0"/>
              </a:rPr>
              <a:t>4</a:t>
            </a:r>
            <a:endParaRPr lang="en-US" sz="2800" b="1" dirty="0">
              <a:latin typeface="Futura Bk BT" panose="020B05020202040203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4288" y="5124450"/>
            <a:ext cx="47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Futura Bk BT" panose="020B0502020204020303" pitchFamily="34" charset="0"/>
              </a:rPr>
              <a:t>3</a:t>
            </a:r>
            <a:endParaRPr lang="en-US" sz="2800" b="1" dirty="0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8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67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4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7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8" y="1279386"/>
            <a:ext cx="9492343" cy="533944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0000" y="571500"/>
            <a:ext cx="445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utura Md BT" panose="020B0602020204020303" pitchFamily="34" charset="0"/>
              </a:rPr>
              <a:t>LIMITATIONS</a:t>
            </a:r>
            <a:endParaRPr lang="en-US" sz="4000" dirty="0"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6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12</Words>
  <Application>Microsoft Office PowerPoint</Application>
  <PresentationFormat>宽屏</PresentationFormat>
  <Paragraphs>9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宋体</vt:lpstr>
      <vt:lpstr>Arial</vt:lpstr>
      <vt:lpstr>Calibri</vt:lpstr>
      <vt:lpstr>Calibri Light</vt:lpstr>
      <vt:lpstr>Futura Bk BT</vt:lpstr>
      <vt:lpstr>Futura Md BT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6</cp:revision>
  <dcterms:created xsi:type="dcterms:W3CDTF">2024-05-16T05:28:45Z</dcterms:created>
  <dcterms:modified xsi:type="dcterms:W3CDTF">2024-05-18T12:40:01Z</dcterms:modified>
</cp:coreProperties>
</file>